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zip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zip"/><Relationship Id="rId1" Type="http://schemas.microsoft.com/office/2007/relationships/media" Target="../media/media1.zi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772" y="1745327"/>
            <a:ext cx="8107832" cy="2421464"/>
          </a:xfrm>
        </p:spPr>
        <p:txBody>
          <a:bodyPr/>
          <a:lstStyle/>
          <a:p>
            <a:pPr algn="ctr"/>
            <a:r>
              <a:rPr lang="en-US" dirty="0" smtClean="0"/>
              <a:t>Welcome to </a:t>
            </a:r>
            <a:r>
              <a:rPr lang="en-US" dirty="0" err="1" smtClean="0"/>
              <a:t>ms.</a:t>
            </a:r>
            <a:r>
              <a:rPr lang="en-US" dirty="0" smtClean="0"/>
              <a:t> Geller’s class!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906" y="4347095"/>
            <a:ext cx="7197726" cy="1405467"/>
          </a:xfrm>
        </p:spPr>
        <p:txBody>
          <a:bodyPr/>
          <a:lstStyle/>
          <a:p>
            <a:pPr algn="ctr"/>
            <a:r>
              <a:rPr lang="en-US" dirty="0" smtClean="0"/>
              <a:t>Monday, August 4, 2014</a:t>
            </a:r>
          </a:p>
          <a:p>
            <a:pPr algn="ctr"/>
            <a:r>
              <a:rPr lang="en-US" dirty="0" err="1" smtClean="0"/>
              <a:t>Pebblebrook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Warm-up: a note of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Dear </a:t>
            </a:r>
            <a:r>
              <a:rPr lang="en-US" sz="2400" dirty="0"/>
              <a:t>Ms. Geller,</a:t>
            </a:r>
          </a:p>
          <a:p>
            <a:pPr marL="0" indent="0">
              <a:buNone/>
            </a:pPr>
            <a:r>
              <a:rPr lang="en-US" sz="2400" dirty="0"/>
              <a:t>My name is ____________. I am originally from __________________, but I have also lived in ________________ and __________________. The last two schools I attended were ______________ and _______________. My favorite subjects in school are _______________ and ________________. When I am not in school, I enjoy____________________. People tell me I am _______________. Another thing I would like you to know about me is __________________. In Literature this year, I hope to learn about _____________________.</a:t>
            </a:r>
          </a:p>
          <a:p>
            <a:pPr marL="0" indent="0">
              <a:buNone/>
            </a:pPr>
            <a:r>
              <a:rPr lang="en-US" sz="2400" dirty="0"/>
              <a:t>Sincerely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Your Full Name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5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question: what do I need to know in order to be successful in </a:t>
            </a:r>
            <a:r>
              <a:rPr lang="en-US" dirty="0" err="1" smtClean="0"/>
              <a:t>ms.</a:t>
            </a:r>
            <a:r>
              <a:rPr lang="en-US" dirty="0" smtClean="0"/>
              <a:t> Geller’s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140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Seating Chart</a:t>
            </a:r>
          </a:p>
          <a:p>
            <a:r>
              <a:rPr lang="en-US" dirty="0" smtClean="0"/>
              <a:t>Getting up, talking, moving around, etc.; “Give Me Five”</a:t>
            </a:r>
          </a:p>
          <a:p>
            <a:pPr lvl="1"/>
            <a:r>
              <a:rPr lang="en-US" dirty="0" smtClean="0"/>
              <a:t>Practice: Pair-Share intro notes</a:t>
            </a:r>
          </a:p>
          <a:p>
            <a:r>
              <a:rPr lang="en-US" dirty="0" smtClean="0"/>
              <a:t>Make-Up Binder</a:t>
            </a:r>
          </a:p>
          <a:p>
            <a:r>
              <a:rPr lang="en-US" dirty="0" smtClean="0"/>
              <a:t>My Blog: GELLERESOL.WEEBLY.COM</a:t>
            </a:r>
          </a:p>
          <a:p>
            <a:r>
              <a:rPr lang="en-US" dirty="0" smtClean="0"/>
              <a:t>Turning stuff in</a:t>
            </a:r>
          </a:p>
          <a:p>
            <a:r>
              <a:rPr lang="en-US" dirty="0" smtClean="0"/>
              <a:t>Hall Passes/</a:t>
            </a:r>
            <a:r>
              <a:rPr lang="en-US" dirty="0" err="1" smtClean="0"/>
              <a:t>Tardies</a:t>
            </a:r>
            <a:endParaRPr lang="en-US" dirty="0" smtClean="0"/>
          </a:p>
          <a:p>
            <a:r>
              <a:rPr lang="en-US" dirty="0" smtClean="0"/>
              <a:t>Beginning and End of Class</a:t>
            </a:r>
          </a:p>
          <a:p>
            <a:pPr lvl="1"/>
            <a:r>
              <a:rPr lang="en-US" dirty="0" smtClean="0"/>
              <a:t>At the beginning of class, there will ALWAYS be a warm-up activity on the board. These will be kept in your binder and checked every other week. 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Please remain in your seat until you are dismissed at the end of class.</a:t>
            </a:r>
          </a:p>
          <a:p>
            <a:r>
              <a:rPr lang="en-US" dirty="0" smtClean="0"/>
              <a:t>Technology: School policy—devices out of sight and silent unless we’re using them for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61375"/>
            <a:ext cx="10131425" cy="41298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Three-ring binder with dividers</a:t>
            </a:r>
          </a:p>
          <a:p>
            <a:r>
              <a:rPr lang="en-US" sz="2400" dirty="0" smtClean="0"/>
              <a:t>Loose leaf notebook paper</a:t>
            </a:r>
          </a:p>
          <a:p>
            <a:r>
              <a:rPr lang="en-US" sz="2400" dirty="0" smtClean="0"/>
              <a:t>Blue or black pens, plus another color for revision and editing</a:t>
            </a:r>
          </a:p>
          <a:p>
            <a:r>
              <a:rPr lang="en-US" sz="2400" dirty="0" smtClean="0"/>
              <a:t>Flash drive</a:t>
            </a:r>
          </a:p>
          <a:p>
            <a:r>
              <a:rPr lang="en-US" sz="2400" dirty="0" smtClean="0"/>
              <a:t>Highlighters</a:t>
            </a:r>
          </a:p>
          <a:p>
            <a:r>
              <a:rPr lang="en-US" sz="2400" dirty="0" smtClean="0"/>
              <a:t>White-out</a:t>
            </a:r>
          </a:p>
          <a:p>
            <a:r>
              <a:rPr lang="en-US" sz="2400" dirty="0" smtClean="0"/>
              <a:t>Art supplies (markers, glue stick, etc.)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6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Respect</a:t>
            </a:r>
            <a:endParaRPr lang="en-US" sz="6000" dirty="0"/>
          </a:p>
        </p:txBody>
      </p:sp>
      <p:pic>
        <p:nvPicPr>
          <p:cNvPr id="1026" name="Picture 2" descr="https://encrypted-tbn2.gstatic.com/images?q=tbn:ANd9GcQxnf2Uw45aE1Jb0M6di46EUhm8U877DH39HujyW6Vglvl2bH6jX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47" y="2065867"/>
            <a:ext cx="5411861" cy="36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rethaFranklin-Respect_979.z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667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bingo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5853"/>
            <a:ext cx="10131425" cy="364913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Look for people who match the descriptions on the Bingo card. </a:t>
            </a:r>
          </a:p>
          <a:p>
            <a:r>
              <a:rPr lang="en-US" sz="2400" dirty="0" smtClean="0"/>
              <a:t>Have the person write his or her name in the appropriate box; for example, if Tania likes broccoli, she will write “Tania” in the box under the N on your Bingo card.</a:t>
            </a:r>
          </a:p>
          <a:p>
            <a:r>
              <a:rPr lang="en-US" sz="2400" dirty="0" smtClean="0"/>
              <a:t>You may not get the same person’s signature more than once. </a:t>
            </a:r>
          </a:p>
          <a:p>
            <a:r>
              <a:rPr lang="en-US" sz="2400" dirty="0" smtClean="0"/>
              <a:t>The first three people to get a “BINGO” (five in a row—up, down, or diagonal) will win a prize.</a:t>
            </a:r>
            <a:endParaRPr lang="en-US" sz="2400" dirty="0"/>
          </a:p>
        </p:txBody>
      </p:sp>
      <p:pic>
        <p:nvPicPr>
          <p:cNvPr id="2050" name="Picture 2" descr="http://www.pfiw.org/chapters/lehigh%20valley%20chapter/images/clipart/Bingo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11" y="609600"/>
            <a:ext cx="3128537" cy="15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door: </a:t>
            </a:r>
            <a:br>
              <a:rPr lang="en-US" dirty="0" smtClean="0"/>
            </a:br>
            <a:r>
              <a:rPr lang="en-US" dirty="0" smtClean="0"/>
              <a:t>how many ways are we smart?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Fold the paper vertically on the dark line so that the columns with the eight “multiple intelligences” (Nature Smart, etc.) are hidden.</a:t>
            </a:r>
          </a:p>
          <a:p>
            <a:r>
              <a:rPr lang="en-US" sz="2400" dirty="0" smtClean="0"/>
              <a:t>Read each statement under “Which of the following are true about you?”</a:t>
            </a:r>
          </a:p>
          <a:p>
            <a:r>
              <a:rPr lang="en-US" sz="2400" dirty="0" smtClean="0"/>
              <a:t>Place a check mark next to each item that is true about you.</a:t>
            </a:r>
          </a:p>
          <a:p>
            <a:r>
              <a:rPr lang="en-US" sz="2400" dirty="0" smtClean="0"/>
              <a:t>Unfold the paper, and circle the X in each row that you checked.</a:t>
            </a:r>
          </a:p>
          <a:p>
            <a:r>
              <a:rPr lang="en-US" sz="2400" dirty="0" smtClean="0"/>
              <a:t>Write the total number in each column at the bottom of the paper. </a:t>
            </a:r>
          </a:p>
          <a:p>
            <a:r>
              <a:rPr lang="en-US" sz="2400" dirty="0" smtClean="0"/>
              <a:t>Choose the one or two categories that you had the highest score in.</a:t>
            </a:r>
          </a:p>
          <a:p>
            <a:r>
              <a:rPr lang="en-US" sz="2400" dirty="0" smtClean="0"/>
              <a:t>Write your name next to these categories on the board.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1206</TotalTime>
  <Words>437</Words>
  <Application>Microsoft Office PowerPoint</Application>
  <PresentationFormat>Custom</PresentationFormat>
  <Paragraphs>44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Celestial</vt:lpstr>
      <vt:lpstr>Welcome to ms. Geller’s class! </vt:lpstr>
      <vt:lpstr>Warm-up: a note of introduction</vt:lpstr>
      <vt:lpstr>Essential question: what do I need to know in order to be successful in ms. Geller’s class?</vt:lpstr>
      <vt:lpstr>supplies</vt:lpstr>
      <vt:lpstr>Respect</vt:lpstr>
      <vt:lpstr>People bingo</vt:lpstr>
      <vt:lpstr>Ticket out the door:  how many ways are we smart?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ms. Geller’s class!</dc:title>
  <dc:creator>Microsoft account</dc:creator>
  <cp:lastModifiedBy>Erin Geller</cp:lastModifiedBy>
  <cp:revision>7</cp:revision>
  <dcterms:created xsi:type="dcterms:W3CDTF">2014-07-31T15:44:28Z</dcterms:created>
  <dcterms:modified xsi:type="dcterms:W3CDTF">2014-08-04T13:30:33Z</dcterms:modified>
</cp:coreProperties>
</file>