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8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F62C-77CB-4D00-8892-8B1B9F8613A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8E6C9D-6594-460E-9A89-53E00CDDB8F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F62C-77CB-4D00-8892-8B1B9F8613A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E6C9D-6594-460E-9A89-53E00CDDB8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F62C-77CB-4D00-8892-8B1B9F8613A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E6C9D-6594-460E-9A89-53E00CDDB8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F62C-77CB-4D00-8892-8B1B9F8613A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E6C9D-6594-460E-9A89-53E00CDDB8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F62C-77CB-4D00-8892-8B1B9F8613A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E6C9D-6594-460E-9A89-53E00CDDB8F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F62C-77CB-4D00-8892-8B1B9F8613A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E6C9D-6594-460E-9A89-53E00CDDB8F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F62C-77CB-4D00-8892-8B1B9F8613A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E6C9D-6594-460E-9A89-53E00CDDB8F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F62C-77CB-4D00-8892-8B1B9F8613A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E6C9D-6594-460E-9A89-53E00CDDB8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F62C-77CB-4D00-8892-8B1B9F8613A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E6C9D-6594-460E-9A89-53E00CDDB8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F62C-77CB-4D00-8892-8B1B9F8613A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E6C9D-6594-460E-9A89-53E00CDDB8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F62C-77CB-4D00-8892-8B1B9F8613A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E6C9D-6594-460E-9A89-53E00CDDB8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38EF62C-77CB-4D00-8892-8B1B9F8613A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88E6C9D-6594-460E-9A89-53E00CDDB8F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Thursday, October 23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Warm-Up: </a:t>
            </a:r>
          </a:p>
          <a:p>
            <a:r>
              <a:rPr lang="en-US" sz="2800" b="1" dirty="0" smtClean="0"/>
              <a:t>What differences did you notice between the work of Walt Whitman and Emily Dickinson? Whose work did you find easier to understand and why?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6907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 anchor="t"/>
          <a:lstStyle/>
          <a:p>
            <a:r>
              <a:rPr lang="en-US" sz="2800" dirty="0" smtClean="0"/>
              <a:t>Mini-Project: Whitman and Dickinson on a Date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2 page script (one-scene play)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Incorporate biographical information about both poets as they tell each other about themselves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Include a total of ten quotes from each writer’s poetry (</a:t>
            </a:r>
            <a:r>
              <a:rPr lang="en-US" u="sng" dirty="0" smtClean="0">
                <a:solidFill>
                  <a:schemeClr val="tx1"/>
                </a:solidFill>
              </a:rPr>
              <a:t>underline</a:t>
            </a:r>
            <a:r>
              <a:rPr lang="en-US" dirty="0" smtClean="0">
                <a:solidFill>
                  <a:schemeClr val="tx1"/>
                </a:solidFill>
              </a:rPr>
              <a:t> these in your script)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Resources:</a:t>
            </a:r>
          </a:p>
          <a:p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dirty="0" smtClean="0">
                <a:solidFill>
                  <a:schemeClr val="tx1"/>
                </a:solidFill>
              </a:rPr>
              <a:t>andouts: Comparison/Contrast chart, Dickinson poems, Whitman’s “On the Beach at Night”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Textbook: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Dickinson p. 404-406 (bio), 408-417 (poetry)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Whitman p. 422-424 (bio), 426-436 (poetry)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11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Scripted Dialogue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WALT [with a cheerful grin]: </a:t>
            </a:r>
            <a:r>
              <a:rPr lang="en-US" dirty="0" smtClean="0">
                <a:solidFill>
                  <a:schemeClr val="tx1"/>
                </a:solidFill>
              </a:rPr>
              <a:t>So, how about this weather? It reminds me of my childhood in New York.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EMILY: Indeed, </a:t>
            </a:r>
            <a:r>
              <a:rPr lang="en-US" u="sng" dirty="0" smtClean="0">
                <a:solidFill>
                  <a:schemeClr val="tx1"/>
                </a:solidFill>
              </a:rPr>
              <a:t>there’s a certain Slant of light, Winter Afternoons—</a:t>
            </a:r>
            <a:r>
              <a:rPr lang="en-US" dirty="0" smtClean="0">
                <a:solidFill>
                  <a:schemeClr val="tx1"/>
                </a:solidFill>
              </a:rPr>
              <a:t> it’s really quite lovely.</a:t>
            </a:r>
            <a:endParaRPr lang="en-US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WALT: You know, I’d like for us to get to know each other better. </a:t>
            </a:r>
            <a:r>
              <a:rPr lang="en-US" u="sng" dirty="0" smtClean="0">
                <a:solidFill>
                  <a:schemeClr val="tx1"/>
                </a:solidFill>
              </a:rPr>
              <a:t>What have you to confide to me?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EMILY [sadly]: </a:t>
            </a:r>
            <a:r>
              <a:rPr lang="en-US" dirty="0" smtClean="0">
                <a:solidFill>
                  <a:schemeClr val="tx1"/>
                </a:solidFill>
              </a:rPr>
              <a:t>Well, </a:t>
            </a:r>
            <a:r>
              <a:rPr lang="en-US" u="sng" dirty="0" smtClean="0">
                <a:solidFill>
                  <a:schemeClr val="tx1"/>
                </a:solidFill>
              </a:rPr>
              <a:t>my life closed twice before its close</a:t>
            </a:r>
            <a:r>
              <a:rPr lang="en-US" dirty="0" smtClean="0">
                <a:solidFill>
                  <a:schemeClr val="tx1"/>
                </a:solidFill>
              </a:rPr>
              <a:t>. I’ve had to deal with a lot of loss.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29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Ticket: Note to an Absent Student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Write a note to a student who was not here today, explaining what we did and what you learned.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276600"/>
            <a:ext cx="3657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063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261</TotalTime>
  <Words>244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Executive</vt:lpstr>
      <vt:lpstr>Thursday, October 23</vt:lpstr>
      <vt:lpstr>Mini-Project: Whitman and Dickinson on a Date</vt:lpstr>
      <vt:lpstr>Example of Scripted Dialogue</vt:lpstr>
      <vt:lpstr>Exit Ticket: Note to an Absent Student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23</dc:title>
  <dc:creator>Erin Geller</dc:creator>
  <cp:lastModifiedBy>Erin Geller</cp:lastModifiedBy>
  <cp:revision>5</cp:revision>
  <dcterms:created xsi:type="dcterms:W3CDTF">2014-10-23T13:19:54Z</dcterms:created>
  <dcterms:modified xsi:type="dcterms:W3CDTF">2014-10-23T19:38:26Z</dcterms:modified>
</cp:coreProperties>
</file>