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1100667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CCECFF"/>
              </a:solidFill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20800" y="2133600"/>
            <a:ext cx="99568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100667" y="6248400"/>
            <a:ext cx="2353733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52374C19-6195-44EB-AC08-1E9DDA826AD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1" y="3543300"/>
            <a:ext cx="4457700" cy="122238"/>
          </a:xfrm>
          <a:prstGeom prst="rect">
            <a:avLst/>
          </a:prstGeom>
          <a:solidFill>
            <a:schemeClr val="accent6">
              <a:lumMod val="50000"/>
              <a:alpha val="6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CCE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2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5016A-29F8-46FC-8B4A-CAF6A25312F0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59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34400" y="457200"/>
            <a:ext cx="27432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8026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931448-9786-46BA-932F-440E6F992D63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679E9-49B0-4045-A04C-50677AC6C1EA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04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B5B07-8454-4E55-B3A7-8E9AA2D9B57C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6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6B5A4-B00C-496C-B349-442F725A803E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501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4235-583C-4C1D-9CB9-18973B6C5B93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6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2FCFB-EA54-40EB-A37A-8CF2D6BE7A4D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1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F64FF-B736-405E-A7A0-3B9068A5EB37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5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2509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828801"/>
            <a:ext cx="4011084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FDF83-FB89-4D99-9CEB-EA16FA1D06DF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85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CC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EC6FB-1DF1-4F17-89DD-551E77ABC4E4}" type="slidenum">
              <a:rPr lang="en-US">
                <a:solidFill>
                  <a:srgbClr val="CCECFF"/>
                </a:solidFill>
              </a:rPr>
              <a:pPr/>
              <a:t>‹#›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43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dirty="0">
              <a:solidFill>
                <a:srgbClr val="CCECFF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endParaRPr lang="en-US" dirty="0">
              <a:solidFill>
                <a:srgbClr val="CCECFF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</a:pPr>
            <a:fld id="{92C0D9DA-B4BA-4992-BA0E-5EB2E289DEDC}" type="slidenum">
              <a:rPr lang="en-US" smtClean="0">
                <a:solidFill>
                  <a:srgbClr val="CCECFF"/>
                </a:solidFill>
              </a:rPr>
              <a:pPr eaLnBrk="0" fontAlgn="base" hangingPunct="0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CCECFF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1" y="1638300"/>
            <a:ext cx="4457700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srgbClr val="CCE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472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fOR1XCMf7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oundless.com/definition/the-jazz-age/" TargetMode="External"/><Relationship Id="rId2" Type="http://schemas.openxmlformats.org/officeDocument/2006/relationships/hyperlink" Target="http://www.history.com/topics/roaring-twentie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hmoop.com/1920s/summary.html" TargetMode="External"/><Relationship Id="rId4" Type="http://schemas.openxmlformats.org/officeDocument/2006/relationships/hyperlink" Target="http://www.digitalhistory.uh.edu/era.cfm?eraID=13&amp;smtID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October 7,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American Lit Warm-Up:</a:t>
            </a:r>
          </a:p>
          <a:p>
            <a:pPr marL="0" indent="0">
              <a:buNone/>
            </a:pPr>
            <a:r>
              <a:rPr lang="en-US" dirty="0" smtClean="0"/>
              <a:t>Part I: What </a:t>
            </a:r>
            <a:r>
              <a:rPr lang="en-US" dirty="0" smtClean="0"/>
              <a:t>does “the American Dream” mean to you?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733800"/>
            <a:ext cx="91440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9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Lit Warm-Up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</a:t>
            </a:r>
            <a:r>
              <a:rPr lang="en-US" dirty="0" smtClean="0">
                <a:hlinkClick r:id="rId2"/>
              </a:rPr>
              <a:t>“Crash Course” </a:t>
            </a:r>
            <a:r>
              <a:rPr lang="en-US" dirty="0" smtClean="0"/>
              <a:t>video on the Roaring Twenties, narrated by John Green (author of </a:t>
            </a:r>
            <a:r>
              <a:rPr lang="en-US" i="1" dirty="0" smtClean="0"/>
              <a:t>The Fault in Our Stars</a:t>
            </a:r>
            <a:r>
              <a:rPr lang="en-US" dirty="0" smtClean="0"/>
              <a:t>) and write down 5 things you learned about the time period.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64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American Lit Agenda for Today: </a:t>
            </a:r>
            <a:br>
              <a:rPr lang="en-US" sz="2800" dirty="0"/>
            </a:br>
            <a:r>
              <a:rPr lang="en-US" dirty="0" smtClean="0"/>
              <a:t>The Roaring Twenties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981200"/>
            <a:ext cx="3810000" cy="1219200"/>
          </a:xfrm>
        </p:spPr>
        <p:txBody>
          <a:bodyPr/>
          <a:lstStyle/>
          <a:p>
            <a:pPr lvl="1"/>
            <a:r>
              <a:rPr lang="en-US" dirty="0" smtClean="0"/>
              <a:t>Prezi </a:t>
            </a:r>
            <a:r>
              <a:rPr lang="en-US" dirty="0" smtClean="0"/>
              <a:t>or PowerPoint Presentation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590800"/>
            <a:ext cx="3810000" cy="4114800"/>
          </a:xfrm>
        </p:spPr>
        <p:txBody>
          <a:bodyPr/>
          <a:lstStyle/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Woman Suffrage Movement</a:t>
            </a:r>
            <a:endParaRPr kumimoji="0" lang="en-US" sz="1800" kern="1200" dirty="0">
              <a:solidFill>
                <a:srgbClr val="CCECFF"/>
              </a:solidFill>
              <a:effectLst/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Automobiles of the 1920s</a:t>
            </a:r>
            <a:endParaRPr kumimoji="0" lang="en-US" sz="1800" kern="1200" dirty="0">
              <a:solidFill>
                <a:srgbClr val="CCECFF"/>
              </a:solidFill>
              <a:effectLst/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The Harlem Renaissance</a:t>
            </a:r>
            <a:endParaRPr kumimoji="0" lang="en-US" sz="1800" kern="1200" dirty="0">
              <a:solidFill>
                <a:srgbClr val="CCECFF"/>
              </a:solidFill>
              <a:effectLst/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Movies of the 1920s</a:t>
            </a:r>
            <a:endParaRPr kumimoji="0" lang="en-US" sz="1800" kern="1200" dirty="0">
              <a:solidFill>
                <a:srgbClr val="CCECFF"/>
              </a:solidFill>
              <a:effectLst/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Sacco and Vanzetti</a:t>
            </a:r>
            <a:endParaRPr kumimoji="0" lang="en-US" sz="1800" kern="1200" dirty="0">
              <a:solidFill>
                <a:srgbClr val="CCECFF"/>
              </a:solidFill>
              <a:effectLst/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The Ku Klux Klan in the 1920s</a:t>
            </a:r>
            <a:endParaRPr kumimoji="0" lang="en-US" sz="1800" kern="1200" dirty="0">
              <a:solidFill>
                <a:srgbClr val="CCECFF"/>
              </a:solidFill>
              <a:effectLst/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Consumer Culture in the 1920s</a:t>
            </a:r>
            <a:endParaRPr kumimoji="0" lang="en-US" sz="1800" kern="1200" dirty="0">
              <a:solidFill>
                <a:srgbClr val="CCECFF"/>
              </a:solidFill>
              <a:effectLst/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Dancing in the 1920s</a:t>
            </a:r>
            <a:endParaRPr kumimoji="0" lang="en-US" sz="1800" kern="1200" dirty="0">
              <a:solidFill>
                <a:srgbClr val="CCECFF"/>
              </a:solidFill>
              <a:effectLst/>
              <a:latin typeface="Times New Roman" pitchFamily="18" charset="0"/>
            </a:endParaRPr>
          </a:p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The Great Migration</a:t>
            </a:r>
          </a:p>
          <a:p>
            <a:pPr marL="285750" indent="-285750" eaLnBrk="0" hangingPunct="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kumimoji="0" lang="en-US" sz="1800" kern="1200" dirty="0">
                <a:solidFill>
                  <a:srgbClr val="CCECFF"/>
                </a:solidFill>
                <a:effectLst/>
                <a:latin typeface="Times New Roman" pitchFamily="18" charset="0"/>
              </a:rPr>
              <a:t>The Stock Market Crash</a:t>
            </a:r>
            <a:endParaRPr kumimoji="0" lang="en-US" sz="1800" kern="1200" dirty="0">
              <a:solidFill>
                <a:srgbClr val="CCECFF"/>
              </a:solidFill>
              <a:effectLst/>
              <a:latin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3352801"/>
            <a:ext cx="4038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u="sng" dirty="0">
                <a:solidFill>
                  <a:srgbClr val="CCECFF"/>
                </a:solidFill>
                <a:latin typeface="Times New Roman" pitchFamily="18" charset="0"/>
              </a:rPr>
              <a:t>Topics (no two students may use the same topic):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latin typeface="Times New Roman" pitchFamily="18" charset="0"/>
              </a:rPr>
              <a:t>Prohibition			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latin typeface="Times New Roman" pitchFamily="18" charset="0"/>
              </a:rPr>
              <a:t>The Birth of Jazz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latin typeface="Times New Roman" pitchFamily="18" charset="0"/>
              </a:rPr>
              <a:t>Al Capone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latin typeface="Times New Roman" pitchFamily="18" charset="0"/>
              </a:rPr>
              <a:t>The Scopes Trial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latin typeface="Times New Roman" pitchFamily="18" charset="0"/>
              </a:rPr>
              <a:t>Charlie Chaplin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latin typeface="Times New Roman" pitchFamily="18" charset="0"/>
              </a:rPr>
              <a:t>Babe Ruth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latin typeface="Times New Roman" pitchFamily="18" charset="0"/>
              </a:rPr>
              <a:t>Walt Disney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latin typeface="Times New Roman" pitchFamily="18" charset="0"/>
              </a:rPr>
              <a:t>Amelia Earhart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ECFF"/>
                </a:solidFill>
                <a:latin typeface="Times New Roman" pitchFamily="18" charset="0"/>
              </a:rPr>
              <a:t>Flappers</a:t>
            </a:r>
            <a:endParaRPr lang="en-US" dirty="0">
              <a:solidFill>
                <a:srgbClr val="CCE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4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to Use </a:t>
            </a:r>
            <a:br>
              <a:rPr lang="en-US" dirty="0" smtClean="0"/>
            </a:br>
            <a:r>
              <a:rPr lang="en-US" dirty="0" smtClean="0"/>
              <a:t>(NO WIKIPEDIA)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81200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History Channel:</a:t>
            </a: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http://www.history.com/topics/roaring-twenties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Online Textbook:</a:t>
            </a:r>
            <a:endParaRPr lang="en-US" sz="2400" dirty="0">
              <a:hlinkClick r:id="rId3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https://www.boundless.com/definition/the-jazz-age/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Digital History: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http://www.digitalhistory.uh.edu/era.cfm?eraID=13&amp;smtID=1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Shmoop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>
                <a:hlinkClick r:id="rId5"/>
              </a:rPr>
              <a:t>http://www.shmoop.com/1920s/summary.html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40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4191000"/>
          </a:xfrm>
        </p:spPr>
        <p:txBody>
          <a:bodyPr/>
          <a:lstStyle/>
          <a:p>
            <a:r>
              <a:rPr lang="en-US" dirty="0" smtClean="0"/>
              <a:t>What do you need to do in order to be ready for </a:t>
            </a:r>
            <a:r>
              <a:rPr lang="en-US" smtClean="0"/>
              <a:t>tomorrow’s Socratic Seminar?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610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Tahoma</vt:lpstr>
      <vt:lpstr>Times New Roman</vt:lpstr>
      <vt:lpstr>1_Office Theme</vt:lpstr>
      <vt:lpstr>Wednesday, October 7, 2015</vt:lpstr>
      <vt:lpstr>American Lit Warm-Up Part II</vt:lpstr>
      <vt:lpstr>American Lit Agenda for Today:  The Roaring Twenties</vt:lpstr>
      <vt:lpstr>Sources to Use  (NO WIKIPEDIA)</vt:lpstr>
      <vt:lpstr>Summarizer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October 7, 2015</dc:title>
  <dc:creator>Erin Geller</dc:creator>
  <cp:lastModifiedBy>Erin Geller</cp:lastModifiedBy>
  <cp:revision>1</cp:revision>
  <dcterms:created xsi:type="dcterms:W3CDTF">2015-10-07T12:43:02Z</dcterms:created>
  <dcterms:modified xsi:type="dcterms:W3CDTF">2015-10-07T12:43:16Z</dcterms:modified>
</cp:coreProperties>
</file>