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10D1-5150-443A-9AAE-8228E17189B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41F9-E4BA-4B21-BF3B-76EA3F2A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cap="none" dirty="0" smtClean="0"/>
              <a:t>Welcoming Syrian Refugees</a:t>
            </a: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44739" y="2088319"/>
            <a:ext cx="5398105" cy="3702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Susie Q. Student</a:t>
            </a:r>
          </a:p>
          <a:p>
            <a:pPr marL="0" indent="0">
              <a:buNone/>
            </a:pPr>
            <a:r>
              <a:rPr lang="en-US" sz="2800" dirty="0" smtClean="0"/>
              <a:t>American Literature -2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Block</a:t>
            </a:r>
          </a:p>
          <a:p>
            <a:pPr marL="0" indent="0">
              <a:buNone/>
            </a:pPr>
            <a:r>
              <a:rPr lang="en-US" sz="2800" dirty="0" smtClean="0"/>
              <a:t>October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2016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8" y="1714500"/>
            <a:ext cx="509428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Introduction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Syria’s civil war began five years ago</a:t>
            </a:r>
          </a:p>
          <a:p>
            <a:r>
              <a:rPr lang="en-US" sz="2400" dirty="0" smtClean="0"/>
              <a:t>250,000 dead; over 11 million displaced</a:t>
            </a:r>
          </a:p>
          <a:p>
            <a:r>
              <a:rPr lang="en-US" sz="2400" dirty="0" smtClean="0"/>
              <a:t>President </a:t>
            </a:r>
            <a:r>
              <a:rPr lang="en-US" sz="2400" dirty="0"/>
              <a:t>Bashar </a:t>
            </a:r>
            <a:r>
              <a:rPr lang="en-US" sz="2400" dirty="0" smtClean="0"/>
              <a:t>al-Assad vs. Rebels vs. ISIS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8" y="2298700"/>
            <a:ext cx="509428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Why Should We Help?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2088319"/>
            <a:ext cx="5422899" cy="37028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U.S. has the space and resources to help</a:t>
            </a:r>
          </a:p>
          <a:p>
            <a:r>
              <a:rPr lang="en-US" sz="2400" dirty="0" smtClean="0"/>
              <a:t>We have contributed to the conflict</a:t>
            </a:r>
          </a:p>
          <a:p>
            <a:r>
              <a:rPr lang="en-US" sz="2400" dirty="0" smtClean="0"/>
              <a:t>We should act according to our values</a:t>
            </a:r>
          </a:p>
          <a:p>
            <a:r>
              <a:rPr lang="en-US" sz="2400" dirty="0" smtClean="0"/>
              <a:t>Refugees are not terrorists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400" y="2273300"/>
            <a:ext cx="3987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The U.S. Has Room and Resources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U.S. is wealthy and powerful</a:t>
            </a:r>
          </a:p>
          <a:p>
            <a:r>
              <a:rPr lang="en-US" sz="2400" dirty="0" smtClean="0"/>
              <a:t>Land area is 3.79 million square miles</a:t>
            </a:r>
          </a:p>
          <a:p>
            <a:r>
              <a:rPr lang="en-US" sz="2400" dirty="0" smtClean="0"/>
              <a:t>Much less crowded than other countries that are accepting refugees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8" y="2088320"/>
            <a:ext cx="5094287" cy="39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We Have Contributed to the Conflict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U.S. and its allies support the rebels</a:t>
            </a:r>
          </a:p>
          <a:p>
            <a:r>
              <a:rPr lang="en-US" sz="2400" dirty="0" smtClean="0"/>
              <a:t>Hundreds of airstrikes, some killing  civilians</a:t>
            </a:r>
          </a:p>
          <a:p>
            <a:r>
              <a:rPr lang="en-US" sz="2400" dirty="0" smtClean="0"/>
              <a:t>Does dropping bombs keep anyone safe from terrorism?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8" y="2241286"/>
            <a:ext cx="5094287" cy="33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We Should Act According To Our Values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are a nation of immigrants</a:t>
            </a:r>
          </a:p>
          <a:p>
            <a:r>
              <a:rPr lang="en-US" sz="2400" dirty="0" smtClean="0"/>
              <a:t>We have a long history of helping those in need</a:t>
            </a:r>
          </a:p>
          <a:p>
            <a:r>
              <a:rPr lang="en-US" sz="2400" dirty="0" smtClean="0"/>
              <a:t>Turning people away because of their race or religion is un-American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8" y="2152401"/>
            <a:ext cx="5094287" cy="35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Refugees Are Not Terrorists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have a strict screening process</a:t>
            </a:r>
          </a:p>
          <a:p>
            <a:r>
              <a:rPr lang="en-US" sz="2400" dirty="0" smtClean="0"/>
              <a:t>None of the recent terror attacks in Europe have been linked to refugees</a:t>
            </a:r>
          </a:p>
          <a:p>
            <a:r>
              <a:rPr lang="en-US" sz="2400" dirty="0" smtClean="0"/>
              <a:t>Many of those fleeing are women, children, and the elderly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3488" y="1935921"/>
            <a:ext cx="5094287" cy="40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Call to Action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Contact your elected officials</a:t>
            </a:r>
          </a:p>
          <a:p>
            <a:r>
              <a:rPr lang="en-US" dirty="0" smtClean="0"/>
              <a:t>Spread the word on social media</a:t>
            </a:r>
          </a:p>
          <a:p>
            <a:r>
              <a:rPr lang="en-US" dirty="0" smtClean="0"/>
              <a:t>Choose candidates who support accepting refugees</a:t>
            </a:r>
          </a:p>
          <a:p>
            <a:r>
              <a:rPr lang="en-US" dirty="0" smtClean="0"/>
              <a:t>Donate or volunteer with UNHCR, UNICEF, Mercy Corps, and other organizations that help refugees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8" y="2243408"/>
            <a:ext cx="5094287" cy="33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9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Works Cited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Fallows, </a:t>
            </a:r>
            <a:r>
              <a:rPr lang="en-US" dirty="0"/>
              <a:t>James. "Martin O’Malley Is Right: America Should Be Taking More Syrian </a:t>
            </a:r>
            <a:r>
              <a:rPr lang="en-US" dirty="0" smtClean="0"/>
              <a:t>	Refugees</a:t>
            </a:r>
            <a:r>
              <a:rPr lang="en-US" dirty="0"/>
              <a:t>." The Atlantic. Atlantic Media Company, 7 Sept. 2015. Web. 04 Oct. </a:t>
            </a:r>
            <a:r>
              <a:rPr lang="en-US" dirty="0" smtClean="0"/>
              <a:t>	2016.</a:t>
            </a:r>
          </a:p>
          <a:p>
            <a:pPr marL="0" indent="0">
              <a:buNone/>
            </a:pPr>
            <a:r>
              <a:rPr lang="en-US" dirty="0" smtClean="0"/>
              <a:t>Rogers</a:t>
            </a:r>
            <a:r>
              <a:rPr lang="en-US" dirty="0"/>
              <a:t>, Lucy. "Syria: The Story of the Conflict." BBC News. </a:t>
            </a:r>
            <a:r>
              <a:rPr lang="en-US" dirty="0" err="1"/>
              <a:t>N.p</a:t>
            </a:r>
            <a:r>
              <a:rPr lang="en-US" dirty="0"/>
              <a:t>., 11 Mar. 2016. Web. 04 	Oct. 2016.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63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87</TotalTime>
  <Words>256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Damask</vt:lpstr>
      <vt:lpstr>Welcoming Syrian Refugees</vt:lpstr>
      <vt:lpstr>Introduction</vt:lpstr>
      <vt:lpstr>Why Should We Help?</vt:lpstr>
      <vt:lpstr>The U.S. Has Room and Resources</vt:lpstr>
      <vt:lpstr>We Have Contributed to the Conflict</vt:lpstr>
      <vt:lpstr>We Should Act According To Our Values</vt:lpstr>
      <vt:lpstr>Refugees Are Not Terrorists</vt:lpstr>
      <vt:lpstr>Call to Action</vt:lpstr>
      <vt:lpstr>Works Cited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Welcoming Syrian Refugees</dc:title>
  <dc:creator>Erin Geller</dc:creator>
  <cp:lastModifiedBy>Erin Geller</cp:lastModifiedBy>
  <cp:revision>5</cp:revision>
  <cp:lastPrinted>2016-10-04T12:17:10Z</cp:lastPrinted>
  <dcterms:created xsi:type="dcterms:W3CDTF">2016-10-04T11:34:19Z</dcterms:created>
  <dcterms:modified xsi:type="dcterms:W3CDTF">2016-10-04T13:01:56Z</dcterms:modified>
</cp:coreProperties>
</file>